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58" r:id="rId7"/>
    <p:sldId id="259" r:id="rId8"/>
    <p:sldId id="257" r:id="rId9"/>
    <p:sldId id="262" r:id="rId10"/>
    <p:sldId id="261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73" d="100"/>
          <a:sy n="73" d="100"/>
        </p:scale>
        <p:origin x="9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elfarchive.org/2019/02/30year-dystopia-after.html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1.daumcdn.net/liveboard/thisisgame/37dc4c2a33f84e36b0e39378b558c74e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4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13323" y="404421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3607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1914991"/>
            <a:ext cx="47484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위치에 따라서 객체들의 달라지는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그림자 길이</a:t>
            </a:r>
            <a:r>
              <a:rPr lang="en-US" altLang="ko-KR" dirty="0"/>
              <a:t>, </a:t>
            </a:r>
            <a:r>
              <a:rPr lang="ko-KR" altLang="en-US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2956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1981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1260000" y="51043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1654576" y="4986573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통한 서버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698080"/>
            <a:ext cx="3825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해가 지는 모습을 조명 효과로 구현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13323" y="4860354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390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0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48071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000" dirty="0"/>
              <a:t>와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000" dirty="0"/>
              <a:t>로</a:t>
            </a:r>
            <a:r>
              <a:rPr lang="en-US" altLang="ko-KR" sz="2000" dirty="0"/>
              <a:t> </a:t>
            </a:r>
            <a:r>
              <a:rPr lang="ko-KR" altLang="en-US" sz="2000" dirty="0"/>
              <a:t>수집 요소에 지루함 감소</a:t>
            </a:r>
            <a:endParaRPr lang="en-US" altLang="ko-KR" sz="20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473719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000" dirty="0"/>
              <a:t>으로 스토리에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집중하도록 함</a:t>
            </a:r>
            <a:endParaRPr lang="en-US" altLang="ko-KR" sz="20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14300" y="5654528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33251"/>
              </p:ext>
            </p:extLst>
          </p:nvPr>
        </p:nvGraphicFramePr>
        <p:xfrm>
          <a:off x="1260000" y="1672493"/>
          <a:ext cx="10393731" cy="486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7" y="116566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김효림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71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12902" y="1369883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 장르</a:t>
            </a:r>
            <a:r>
              <a:rPr lang="en-US" altLang="ko-KR" sz="2400" dirty="0"/>
              <a:t>: RPG(Role Playing Game) + </a:t>
            </a:r>
            <a:r>
              <a:rPr lang="ko-KR" altLang="en-US" sz="24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612902" y="2303902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인원</a:t>
            </a:r>
            <a:r>
              <a:rPr lang="en-US" altLang="ko-KR" sz="2400" dirty="0"/>
              <a:t>: </a:t>
            </a:r>
            <a:r>
              <a:rPr lang="ko-KR" altLang="en-US" sz="24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22992" y="3243747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시점</a:t>
            </a:r>
            <a:r>
              <a:rPr lang="en-US" altLang="ko-KR" sz="2400" dirty="0"/>
              <a:t>: 3</a:t>
            </a:r>
            <a:r>
              <a:rPr lang="ko-KR" altLang="en-US" sz="24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0288" y="4178187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플랫폼</a:t>
            </a:r>
            <a:r>
              <a:rPr lang="en-US" altLang="ko-KR" sz="2400" dirty="0"/>
              <a:t>: PC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35797" y="5120160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개발 환경</a:t>
            </a:r>
            <a:r>
              <a:rPr lang="en-US" altLang="ko-KR" sz="2400" dirty="0"/>
              <a:t>: DirectX12</a:t>
            </a:r>
            <a:endParaRPr lang="ko-KR" altLang="en-US" sz="24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59999" y="2421067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59998" y="336464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59997" y="429908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72803" y="524105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4468A3-54F8-41E0-B10C-3A954112BFFA}"/>
              </a:ext>
            </a:extLst>
          </p:cNvPr>
          <p:cNvSpPr txBox="1"/>
          <p:nvPr/>
        </p:nvSpPr>
        <p:spPr>
          <a:xfrm>
            <a:off x="5048832" y="5790337"/>
            <a:ext cx="3424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https://www.nintendo.co.kr/software/switch/aaaaa/movie.html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2ABA9-576A-4E17-9CE8-B7FEB0A73968}"/>
              </a:ext>
            </a:extLst>
          </p:cNvPr>
          <p:cNvSpPr txBox="1"/>
          <p:nvPr/>
        </p:nvSpPr>
        <p:spPr>
          <a:xfrm>
            <a:off x="8773126" y="5789194"/>
            <a:ext cx="35725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http://gamefocus.co.kr/detail.php?number=95690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5995332" y="288207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5995332" y="216675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5995332" y="1451442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5991722" y="3597390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5991722" y="431270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5991722" y="5028022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0B812-124F-40D9-8C08-4CDD6111C009}"/>
              </a:ext>
            </a:extLst>
          </p:cNvPr>
          <p:cNvSpPr txBox="1"/>
          <p:nvPr/>
        </p:nvSpPr>
        <p:spPr>
          <a:xfrm>
            <a:off x="105508" y="15650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67884"/>
            <a:ext cx="3964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DIRECT X 12</a:t>
            </a:r>
            <a:r>
              <a:rPr lang="ko-KR" altLang="en-US" sz="20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082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IOCP</a:t>
            </a:r>
            <a:r>
              <a:rPr lang="ko-KR" altLang="en-US" sz="20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42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6030438"/>
            <a:ext cx="652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Git</a:t>
            </a:r>
            <a:r>
              <a:rPr lang="ko-KR" altLang="en-US" sz="18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823459"/>
            <a:ext cx="720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/>
              <a:t>저수준</a:t>
            </a:r>
            <a:r>
              <a:rPr lang="ko-KR" altLang="en-US" sz="1800" dirty="0"/>
              <a:t> </a:t>
            </a:r>
            <a:r>
              <a:rPr lang="en-US" altLang="ko-KR" sz="1800" dirty="0"/>
              <a:t>API</a:t>
            </a:r>
            <a:r>
              <a:rPr lang="ko-KR" altLang="en-US" dirty="0"/>
              <a:t>를 사용함으로써 </a:t>
            </a:r>
            <a:r>
              <a:rPr lang="en-US" altLang="ko-KR" dirty="0"/>
              <a:t>3D </a:t>
            </a:r>
            <a:r>
              <a:rPr lang="ko-KR" altLang="en-US" dirty="0"/>
              <a:t>게임 개발 능력 향상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hlinkClick r:id="rId2"/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hlinkClick r:id="rId4"/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hlinkClick r:id="rId2"/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47484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시위로 사라져가는 시민들을 구하고자 하는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정의로운 성격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장총</a:t>
            </a:r>
            <a:endParaRPr lang="en-US" altLang="ko-KR" dirty="0"/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빌런</a:t>
            </a:r>
            <a:endParaRPr lang="ko-KR" altLang="en-US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4358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유토피아 근위대 소속으로 시위대 물색을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위해 </a:t>
            </a:r>
            <a:r>
              <a:rPr lang="ko-KR" altLang="en-US" dirty="0" err="1"/>
              <a:t>디스토피아를</a:t>
            </a:r>
            <a:r>
              <a:rPr lang="ko-KR" altLang="en-US" dirty="0"/>
              <a:t> 돌아다니는 적</a:t>
            </a:r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98829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62147"/>
            <a:ext cx="142058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7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6968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퀘스트를 진행하며 얻는 경험치와 아이템을 통한 </a:t>
            </a:r>
            <a:r>
              <a:rPr lang="ko-KR" altLang="en-US" sz="2000" dirty="0" err="1"/>
              <a:t>스텟</a:t>
            </a:r>
            <a:r>
              <a:rPr lang="ko-KR" altLang="en-US" sz="20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6585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퀘스트 이외에도 경험치와 아이템을 획득 </a:t>
            </a:r>
            <a:r>
              <a:rPr lang="en-US" altLang="ko-KR" sz="2000" dirty="0"/>
              <a:t>Ex) </a:t>
            </a:r>
            <a:r>
              <a:rPr lang="ko-KR" altLang="en-US" sz="2000" dirty="0"/>
              <a:t>사냥</a:t>
            </a:r>
            <a:r>
              <a:rPr lang="en-US" altLang="ko-KR" sz="2000" dirty="0"/>
              <a:t>, </a:t>
            </a:r>
            <a:r>
              <a:rPr lang="ko-KR" altLang="en-US" sz="20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6622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5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6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435</Words>
  <Application>Microsoft Office PowerPoint</Application>
  <PresentationFormat>와이드스크린</PresentationFormat>
  <Paragraphs>166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33</cp:revision>
  <dcterms:created xsi:type="dcterms:W3CDTF">2020-12-04T05:45:57Z</dcterms:created>
  <dcterms:modified xsi:type="dcterms:W3CDTF">2020-12-06T12:20:16Z</dcterms:modified>
</cp:coreProperties>
</file>